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2022/11/16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59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050B4BAA-F20B-4F3C-87D3-3DBED7E2FFB9}"/>
              </a:ext>
            </a:extLst>
          </p:cNvPr>
          <p:cNvSpPr txBox="1">
            <a:spLocks/>
          </p:cNvSpPr>
          <p:nvPr/>
        </p:nvSpPr>
        <p:spPr bwMode="auto">
          <a:xfrm>
            <a:off x="685800" y="5291913"/>
            <a:ext cx="7772400" cy="12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倫理的手続き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倫理委員会承認番号：○○○○○</a:t>
            </a:r>
          </a:p>
          <a:p>
            <a:pPr eaLnBrk="1" hangingPunct="1">
              <a:buNone/>
            </a:pPr>
            <a:r>
              <a:rPr lang="ja-JP" altLang="en-US" sz="2000" dirty="0">
                <a:latin typeface="ＭＳ Ｐゴシック" panose="020B0600070205080204" pitchFamily="50" charset="-128"/>
              </a:rPr>
              <a:t>提出した倫理委員会名：△△△△△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第59回日本周産期・新生児医学会学術集会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2022-11-16T00:57:00Z</dcterms:modified>
</cp:coreProperties>
</file>