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8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20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FC88A7B-17F7-40DD-ACC0-BAA7C30E4D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878F8FD-54E2-4BA5-B91B-B94CE29F52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655CD1D-2A48-4552-A444-E50EF9BC8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B57E79C-FA85-41FF-AE98-2CE67ACDA323}" type="datetime1">
              <a:rPr lang="ja-JP" altLang="en-US"/>
              <a:pPr>
                <a:defRPr/>
              </a:pPr>
              <a:t>2022/11/16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1F7226B-F858-4A4E-BAC5-8E2FB0831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CA0D1C3-2DF7-49F8-80E5-C0FDBFC77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84939B6-35C6-4C90-8A84-B6CB275823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CF2E6C59-67BE-4393-98AD-64D5E66DAD8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59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回日本周産期・新生児医学会学術集会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3200" dirty="0">
                <a:latin typeface="ＭＳ Ｐゴシック" panose="020B0600070205080204" pitchFamily="50" charset="-128"/>
              </a:rPr>
              <a:t>利益相反状態の開示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en-US" altLang="ja-JP" sz="2400" dirty="0"/>
              <a:t> 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筆頭演者氏名：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br>
              <a:rPr lang="en-US" altLang="ja-JP" sz="20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所　属：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△△△△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□□科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endParaRPr lang="ja-JP" altLang="en-US" sz="2400" dirty="0">
              <a:latin typeface="ＭＳ Ｐゴシック" panose="020B0600070205080204" pitchFamily="50" charset="-128"/>
            </a:endParaRPr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3ED99F50-C5F6-44C9-838C-1480A064FD4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429000"/>
            <a:ext cx="8382000" cy="197234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私の今回の演題に関連して、開示すべき利益相反状態は以下のとおりです。</a:t>
            </a:r>
            <a:endParaRPr lang="en-US" altLang="ja-JP" sz="2000" dirty="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 dirty="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　　　　　　　役員・顧問職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/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寄付講座所属　　　　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　　　　　　　講演料など　　　　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□□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　　　　　　　研究費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/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奨学寄付金　　　　　株式会社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××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ファーマ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 dirty="0">
              <a:latin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3B70011-B8F7-483D-8824-BA6BA08F5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050B4BAA-F20B-4F3C-87D3-3DBED7E2FFB9}"/>
              </a:ext>
            </a:extLst>
          </p:cNvPr>
          <p:cNvSpPr txBox="1">
            <a:spLocks/>
          </p:cNvSpPr>
          <p:nvPr/>
        </p:nvSpPr>
        <p:spPr bwMode="auto">
          <a:xfrm>
            <a:off x="381000" y="5401341"/>
            <a:ext cx="8382000" cy="126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倫理的手続き</a:t>
            </a:r>
          </a:p>
          <a:p>
            <a:pPr eaLnBrk="1" hangingPunct="1"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倫理委員会承認番号：○○○○○</a:t>
            </a:r>
          </a:p>
          <a:p>
            <a:pPr eaLnBrk="1" hangingPunct="1"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提出した倫理委員会名：△△△△△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第59回日本周産期・新生児医学会学術集会 利益相反状態の開示   筆頭演者氏名：　○○　○○ 所　属：　△△△△　□□科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2015-05-08T03:14:07Z</dcterms:created>
  <dcterms:modified xsi:type="dcterms:W3CDTF">2022-11-16T00:55:50Z</dcterms:modified>
</cp:coreProperties>
</file>