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C098C-DE7C-46A1-AB7D-91452AE9909F}" v="2" dt="2022-10-11T00:47:00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2022/10/11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/>
              <a:t>59</a:t>
            </a:r>
            <a:r>
              <a:rPr lang="ja-JP" altLang="en-US" sz="2000"/>
              <a:t>回</a:t>
            </a:r>
            <a:r>
              <a:rPr lang="ja-JP" altLang="en-US" sz="2000" dirty="0"/>
              <a:t>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第59回日本周産期・新生児医学会学術集会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2022-10-11T00:47:00Z</dcterms:modified>
</cp:coreProperties>
</file>