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6BDAB1-D8F5-46A3-AA64-A77A44AC3CDB}" v="2" dt="2022-10-11T00:46:32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6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FC88A7B-17F7-40DD-ACC0-BAA7C30E4D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878F8FD-54E2-4BA5-B91B-B94CE29F52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55CD1D-2A48-4552-A444-E50EF9BC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B57E79C-FA85-41FF-AE98-2CE67ACDA323}" type="datetime1">
              <a:rPr lang="ja-JP" altLang="en-US"/>
              <a:pPr>
                <a:defRPr/>
              </a:pPr>
              <a:t>2022/10/11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F7226B-F858-4A4E-BAC5-8E2FB083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A0D1C3-2DF7-49F8-80E5-C0FDBFC77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4939B6-35C6-4C90-8A84-B6CB275823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F2E6C59-67BE-4393-98AD-64D5E66DAD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59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回日本周産期・新生児医学会学術集会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□□科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3ED99F50-C5F6-44C9-838C-1480A064FD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B70011-B8F7-483D-8824-BA6BA08F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第59回日本周産期・新生児医学会学術集会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2015-05-08T03:14:07Z</dcterms:created>
  <dcterms:modified xsi:type="dcterms:W3CDTF">2022-10-11T00:46:32Z</dcterms:modified>
</cp:coreProperties>
</file>